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Lato"/>
      <p:regular r:id="rId15"/>
      <p:bold r:id="rId16"/>
      <p:italic r:id="rId17"/>
      <p:boldItalic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6.xml"/><Relationship Id="rId22" Type="http://schemas.openxmlformats.org/officeDocument/2006/relationships/font" Target="fonts/OpenSans-boldItalic.fntdata"/><Relationship Id="rId10" Type="http://schemas.openxmlformats.org/officeDocument/2006/relationships/slide" Target="slides/slide5.xml"/><Relationship Id="rId21"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slide" Target="slides/slide9.xml"/><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19" Type="http://schemas.openxmlformats.org/officeDocument/2006/relationships/font" Target="fonts/OpenSans-regular.fntdata"/><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Het is bijna 15 maart. De verkiezingen komen eraan, wat doen jullie?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GB">
                <a:solidFill>
                  <a:schemeClr val="dk1"/>
                </a:solidFill>
              </a:rPr>
              <a:t>Jouw stem telt. Maak je je zorgen over het klimaat? De toekomst van onze planeet? Kwaliteit van het onderwijs. Openbaar vervoer? Hoe zorgen we dat Nederland veilig én tolerant blijft? Ga jij straks de baan vinden die je wilt? Is er volgens jou voldoende woonruimte? </a:t>
            </a:r>
            <a:br>
              <a:rPr lang="en-GB">
                <a:solidFill>
                  <a:schemeClr val="dk1"/>
                </a:solidFill>
              </a:rPr>
            </a:br>
          </a:p>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GB">
                <a:solidFill>
                  <a:schemeClr val="dk1"/>
                </a:solidFill>
              </a:rPr>
              <a:t>WAT VIND JIJ BELANGRIJK? → Vraag studenten wat onderwerpen te noemen die voor hen belangrijk zijn.</a:t>
            </a:r>
          </a:p>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1143203" y="685800"/>
            <a:ext cx="45723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Jij kan 15 maart invloed uitoefenen op het toekomstige beleid. Op het antwoord op al deze vragen. Je stem telt, dus stem niet zwijgend toe, maar ga naar de stembus!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GB">
                <a:solidFill>
                  <a:schemeClr val="dk1"/>
                </a:solidFill>
              </a:rPr>
              <a:t>Dus, vind een partij die vindt wat jij vindt. Ga naar stemwijzer.nl om uit te zoeken welke partij dat is. Lees partijprogramma’s!</a:t>
            </a:r>
            <a:br>
              <a:rPr lang="en-GB">
                <a:solidFill>
                  <a:schemeClr val="dk1"/>
                </a:solidFill>
              </a:rPr>
            </a:br>
            <a:r>
              <a:rPr lang="en-GB">
                <a:solidFill>
                  <a:schemeClr val="dk1"/>
                </a:solidFill>
              </a:rPr>
              <a:t>Vis je stempas uit de post en zoek online een stembus bij jou in de buurt, om vervolgens met stempas en paspoort in de hand je stem uit te brengen.</a:t>
            </a:r>
          </a:p>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GB">
                <a:solidFill>
                  <a:schemeClr val="dk1"/>
                </a:solidFill>
              </a:rPr>
              <a:t>Tadaah! Je hebt je burgelijke plicht vervult, tijd voor een biertje!</a:t>
            </a:r>
          </a:p>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Dus, wat doe jij 15 maart? Even handen omhoog: wie gaat er 15 maart stemmen?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Kijk om je heen. Zit er iemand naast je die niet gaat stemmen? Tijd voor een goed gesprek!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Meer informatie nodig? Op ikstem.com vind je alle belangrijke links, zoals stemwijzers en stembureaus. Succes!</a:t>
            </a:r>
          </a:p>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53" name="Shape 53"/>
        <p:cNvGrpSpPr/>
        <p:nvPr/>
      </p:nvGrpSpPr>
      <p:grpSpPr>
        <a:xfrm>
          <a:off x="0" y="0"/>
          <a:ext cx="0" cy="0"/>
          <a:chOff x="0" y="0"/>
          <a:chExt cx="0" cy="0"/>
        </a:xfrm>
      </p:grpSpPr>
      <p:sp>
        <p:nvSpPr>
          <p:cNvPr id="54" name="Shape 54"/>
          <p:cNvSpPr txBox="1"/>
          <p:nvPr>
            <p:ph type="ctrTitle"/>
          </p:nvPr>
        </p:nvSpPr>
        <p:spPr>
          <a:xfrm>
            <a:off x="685800" y="1583342"/>
            <a:ext cx="7772400" cy="1159800"/>
          </a:xfrm>
          <a:prstGeom prst="rect">
            <a:avLst/>
          </a:prstGeom>
        </p:spPr>
        <p:txBody>
          <a:bodyPr anchorCtr="0" anchor="b" bIns="91425" lIns="91425" rIns="91425" tIns="91425"/>
          <a:lstStyle>
            <a:lvl1pPr lvl="0" rtl="0" algn="ctr">
              <a:spcBef>
                <a:spcPts val="0"/>
              </a:spcBef>
              <a:buSzPct val="100000"/>
              <a:defRPr sz="48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
        <p:nvSpPr>
          <p:cNvPr id="55" name="Shape 55"/>
          <p:cNvSpPr txBox="1"/>
          <p:nvPr>
            <p:ph idx="1" type="subTitle"/>
          </p:nvPr>
        </p:nvSpPr>
        <p:spPr>
          <a:xfrm>
            <a:off x="685800" y="2840053"/>
            <a:ext cx="7772400" cy="784799"/>
          </a:xfrm>
          <a:prstGeom prst="rect">
            <a:avLst/>
          </a:prstGeom>
        </p:spPr>
        <p:txBody>
          <a:bodyPr anchorCtr="0" anchor="t" bIns="91425" lIns="91425" rIns="91425" tIns="91425"/>
          <a:lstStyle>
            <a:lvl1pPr lvl="0" rtl="0" algn="ctr">
              <a:spcBef>
                <a:spcPts val="0"/>
              </a:spcBef>
              <a:buClr>
                <a:schemeClr val="dk2"/>
              </a:buClr>
              <a:buNone/>
              <a:defRPr>
                <a:solidFill>
                  <a:schemeClr val="dk2"/>
                </a:solidFill>
              </a:defRPr>
            </a:lvl1pPr>
            <a:lvl2pPr lvl="1" rtl="0" algn="ctr">
              <a:spcBef>
                <a:spcPts val="0"/>
              </a:spcBef>
              <a:buClr>
                <a:schemeClr val="dk2"/>
              </a:buClr>
              <a:buSzPct val="100000"/>
              <a:buNone/>
              <a:defRPr sz="3000">
                <a:solidFill>
                  <a:schemeClr val="dk2"/>
                </a:solidFill>
              </a:defRPr>
            </a:lvl2pPr>
            <a:lvl3pPr lvl="2" rtl="0" algn="ctr">
              <a:spcBef>
                <a:spcPts val="0"/>
              </a:spcBef>
              <a:buClr>
                <a:schemeClr val="dk2"/>
              </a:buClr>
              <a:buSzPct val="100000"/>
              <a:buNone/>
              <a:defRPr sz="3000">
                <a:solidFill>
                  <a:schemeClr val="dk2"/>
                </a:solidFill>
              </a:defRPr>
            </a:lvl3pPr>
            <a:lvl4pPr lvl="3" rtl="0" algn="ctr">
              <a:spcBef>
                <a:spcPts val="0"/>
              </a:spcBef>
              <a:buClr>
                <a:schemeClr val="dk2"/>
              </a:buClr>
              <a:buSzPct val="100000"/>
              <a:buNone/>
              <a:defRPr sz="3000">
                <a:solidFill>
                  <a:schemeClr val="dk2"/>
                </a:solidFill>
              </a:defRPr>
            </a:lvl4pPr>
            <a:lvl5pPr lvl="4" rtl="0" algn="ctr">
              <a:spcBef>
                <a:spcPts val="0"/>
              </a:spcBef>
              <a:buClr>
                <a:schemeClr val="dk2"/>
              </a:buClr>
              <a:buSzPct val="100000"/>
              <a:buNone/>
              <a:defRPr sz="3000">
                <a:solidFill>
                  <a:schemeClr val="dk2"/>
                </a:solidFill>
              </a:defRPr>
            </a:lvl5pPr>
            <a:lvl6pPr lvl="5" rtl="0" algn="ctr">
              <a:spcBef>
                <a:spcPts val="0"/>
              </a:spcBef>
              <a:buClr>
                <a:schemeClr val="dk2"/>
              </a:buClr>
              <a:buSzPct val="100000"/>
              <a:buNone/>
              <a:defRPr sz="3000">
                <a:solidFill>
                  <a:schemeClr val="dk2"/>
                </a:solidFill>
              </a:defRPr>
            </a:lvl6pPr>
            <a:lvl7pPr lvl="6" rtl="0" algn="ctr">
              <a:spcBef>
                <a:spcPts val="0"/>
              </a:spcBef>
              <a:buClr>
                <a:schemeClr val="dk2"/>
              </a:buClr>
              <a:buSzPct val="100000"/>
              <a:buNone/>
              <a:defRPr sz="3000">
                <a:solidFill>
                  <a:schemeClr val="dk2"/>
                </a:solidFill>
              </a:defRPr>
            </a:lvl7pPr>
            <a:lvl8pPr lvl="7" rtl="0" algn="ctr">
              <a:spcBef>
                <a:spcPts val="0"/>
              </a:spcBef>
              <a:buClr>
                <a:schemeClr val="dk2"/>
              </a:buClr>
              <a:buSzPct val="100000"/>
              <a:buNone/>
              <a:defRPr sz="3000">
                <a:solidFill>
                  <a:schemeClr val="dk2"/>
                </a:solidFill>
              </a:defRPr>
            </a:lvl8pPr>
            <a:lvl9pPr lvl="8" rtl="0" algn="ctr">
              <a:spcBef>
                <a:spcPts val="0"/>
              </a:spcBef>
              <a:buClr>
                <a:schemeClr val="dk2"/>
              </a:buClr>
              <a:buSzPct val="100000"/>
              <a:buNone/>
              <a:defRPr sz="3000">
                <a:solidFill>
                  <a:schemeClr val="dk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56" name="Shape 56"/>
        <p:cNvGrpSpPr/>
        <p:nvPr/>
      </p:nvGrpSpPr>
      <p:grpSpPr>
        <a:xfrm>
          <a:off x="0" y="0"/>
          <a:ext cx="0" cy="0"/>
          <a:chOff x="0" y="0"/>
          <a:chExt cx="0" cy="0"/>
        </a:xfrm>
      </p:grpSpPr>
      <p:sp>
        <p:nvSpPr>
          <p:cNvPr id="57" name="Shape 57"/>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58" name="Shape 58"/>
          <p:cNvSpPr txBox="1"/>
          <p:nvPr>
            <p:ph idx="1" type="body"/>
          </p:nvPr>
        </p:nvSpPr>
        <p:spPr>
          <a:xfrm>
            <a:off x="457200" y="1200150"/>
            <a:ext cx="82296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59" name="Shape 59"/>
        <p:cNvGrpSpPr/>
        <p:nvPr/>
      </p:nvGrpSpPr>
      <p:grpSpPr>
        <a:xfrm>
          <a:off x="0" y="0"/>
          <a:ext cx="0" cy="0"/>
          <a:chOff x="0" y="0"/>
          <a:chExt cx="0" cy="0"/>
        </a:xfrm>
      </p:grpSpPr>
      <p:sp>
        <p:nvSpPr>
          <p:cNvPr id="60" name="Shape 60"/>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1" name="Shape 61"/>
          <p:cNvSpPr txBox="1"/>
          <p:nvPr>
            <p:ph idx="1" type="body"/>
          </p:nvPr>
        </p:nvSpPr>
        <p:spPr>
          <a:xfrm>
            <a:off x="457200" y="1200150"/>
            <a:ext cx="39945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2" name="Shape 62"/>
          <p:cNvSpPr txBox="1"/>
          <p:nvPr>
            <p:ph idx="2" type="body"/>
          </p:nvPr>
        </p:nvSpPr>
        <p:spPr>
          <a:xfrm>
            <a:off x="4692273" y="1200150"/>
            <a:ext cx="39945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63" name="Shape 63"/>
        <p:cNvGrpSpPr/>
        <p:nvPr/>
      </p:nvGrpSpPr>
      <p:grpSpPr>
        <a:xfrm>
          <a:off x="0" y="0"/>
          <a:ext cx="0" cy="0"/>
          <a:chOff x="0" y="0"/>
          <a:chExt cx="0" cy="0"/>
        </a:xfrm>
      </p:grpSpPr>
      <p:sp>
        <p:nvSpPr>
          <p:cNvPr id="64" name="Shape 64"/>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65" name="Shape 65"/>
        <p:cNvGrpSpPr/>
        <p:nvPr/>
      </p:nvGrpSpPr>
      <p:grpSpPr>
        <a:xfrm>
          <a:off x="0" y="0"/>
          <a:ext cx="0" cy="0"/>
          <a:chOff x="0" y="0"/>
          <a:chExt cx="0" cy="0"/>
        </a:xfrm>
      </p:grpSpPr>
      <p:sp>
        <p:nvSpPr>
          <p:cNvPr id="66" name="Shape 66"/>
          <p:cNvSpPr txBox="1"/>
          <p:nvPr>
            <p:ph idx="1" type="body"/>
          </p:nvPr>
        </p:nvSpPr>
        <p:spPr>
          <a:xfrm>
            <a:off x="457200" y="4406309"/>
            <a:ext cx="8229600" cy="519600"/>
          </a:xfrm>
          <a:prstGeom prst="rect">
            <a:avLst/>
          </a:prstGeom>
        </p:spPr>
        <p:txBody>
          <a:bodyPr anchorCtr="0" anchor="t" bIns="91425" lIns="91425" rIns="91425" tIns="91425"/>
          <a:lstStyle>
            <a:lvl1pPr lvl="0" rtl="0" algn="ctr">
              <a:spcBef>
                <a:spcPts val="360"/>
              </a:spcBef>
              <a:buSzPct val="100000"/>
              <a:buNone/>
              <a:defRPr sz="1800"/>
            </a:lvl1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67" name="Shape 6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GB"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spcBef>
                <a:spcPts val="0"/>
              </a:spcBef>
              <a:buClr>
                <a:schemeClr val="dk1"/>
              </a:buClr>
              <a:buSzPct val="100000"/>
              <a:buNone/>
              <a:defRPr b="1" sz="3600">
                <a:solidFill>
                  <a:schemeClr val="dk1"/>
                </a:solidFill>
              </a:defRPr>
            </a:lvl1pPr>
            <a:lvl2pPr lvl="1" rtl="0">
              <a:spcBef>
                <a:spcPts val="0"/>
              </a:spcBef>
              <a:buClr>
                <a:schemeClr val="dk1"/>
              </a:buClr>
              <a:buSzPct val="100000"/>
              <a:buNone/>
              <a:defRPr b="1" sz="3600">
                <a:solidFill>
                  <a:schemeClr val="dk1"/>
                </a:solidFill>
              </a:defRPr>
            </a:lvl2pPr>
            <a:lvl3pPr lvl="2" rtl="0">
              <a:spcBef>
                <a:spcPts val="0"/>
              </a:spcBef>
              <a:buClr>
                <a:schemeClr val="dk1"/>
              </a:buClr>
              <a:buSzPct val="100000"/>
              <a:buNone/>
              <a:defRPr b="1" sz="3600">
                <a:solidFill>
                  <a:schemeClr val="dk1"/>
                </a:solidFill>
              </a:defRPr>
            </a:lvl3pPr>
            <a:lvl4pPr lvl="3" rtl="0">
              <a:spcBef>
                <a:spcPts val="0"/>
              </a:spcBef>
              <a:buClr>
                <a:schemeClr val="dk1"/>
              </a:buClr>
              <a:buSzPct val="100000"/>
              <a:buNone/>
              <a:defRPr b="1" sz="3600">
                <a:solidFill>
                  <a:schemeClr val="dk1"/>
                </a:solidFill>
              </a:defRPr>
            </a:lvl4pPr>
            <a:lvl5pPr lvl="4" rtl="0">
              <a:spcBef>
                <a:spcPts val="0"/>
              </a:spcBef>
              <a:buClr>
                <a:schemeClr val="dk1"/>
              </a:buClr>
              <a:buSzPct val="100000"/>
              <a:buNone/>
              <a:defRPr b="1" sz="3600">
                <a:solidFill>
                  <a:schemeClr val="dk1"/>
                </a:solidFill>
              </a:defRPr>
            </a:lvl5pPr>
            <a:lvl6pPr lvl="5" rtl="0">
              <a:spcBef>
                <a:spcPts val="0"/>
              </a:spcBef>
              <a:buClr>
                <a:schemeClr val="dk1"/>
              </a:buClr>
              <a:buSzPct val="100000"/>
              <a:buNone/>
              <a:defRPr b="1" sz="3600">
                <a:solidFill>
                  <a:schemeClr val="dk1"/>
                </a:solidFill>
              </a:defRPr>
            </a:lvl6pPr>
            <a:lvl7pPr lvl="6" rtl="0">
              <a:spcBef>
                <a:spcPts val="0"/>
              </a:spcBef>
              <a:buClr>
                <a:schemeClr val="dk1"/>
              </a:buClr>
              <a:buSzPct val="100000"/>
              <a:buNone/>
              <a:defRPr b="1" sz="3600">
                <a:solidFill>
                  <a:schemeClr val="dk1"/>
                </a:solidFill>
              </a:defRPr>
            </a:lvl7pPr>
            <a:lvl8pPr lvl="7" rtl="0">
              <a:spcBef>
                <a:spcPts val="0"/>
              </a:spcBef>
              <a:buClr>
                <a:schemeClr val="dk1"/>
              </a:buClr>
              <a:buSzPct val="100000"/>
              <a:buNone/>
              <a:defRPr b="1" sz="3600">
                <a:solidFill>
                  <a:schemeClr val="dk1"/>
                </a:solidFill>
              </a:defRPr>
            </a:lvl8pPr>
            <a:lvl9pPr lvl="8" rtl="0">
              <a:spcBef>
                <a:spcPts val="0"/>
              </a:spcBef>
              <a:buClr>
                <a:schemeClr val="dk1"/>
              </a:buClr>
              <a:buSzPct val="100000"/>
              <a:buNone/>
              <a:defRPr b="1" sz="3600">
                <a:solidFill>
                  <a:schemeClr val="dk1"/>
                </a:solidFill>
              </a:defRPr>
            </a:lvl9pPr>
          </a:lstStyle>
          <a:p/>
        </p:txBody>
      </p:sp>
      <p:sp>
        <p:nvSpPr>
          <p:cNvPr id="52" name="Shape 52"/>
          <p:cNvSpPr txBox="1"/>
          <p:nvPr>
            <p:ph idx="1" type="body"/>
          </p:nvPr>
        </p:nvSpPr>
        <p:spPr>
          <a:xfrm>
            <a:off x="457200" y="1200150"/>
            <a:ext cx="8229600" cy="3725700"/>
          </a:xfrm>
          <a:prstGeom prst="rect">
            <a:avLst/>
          </a:prstGeom>
          <a:noFill/>
          <a:ln>
            <a:noFill/>
          </a:ln>
        </p:spPr>
        <p:txBody>
          <a:bodyPr anchorCtr="0" anchor="t" bIns="91425" lIns="91425" rIns="91425" tIns="91425"/>
          <a:lstStyle>
            <a:lvl1pPr lvl="0" rtl="0">
              <a:spcBef>
                <a:spcPts val="600"/>
              </a:spcBef>
              <a:buClr>
                <a:schemeClr val="dk1"/>
              </a:buClr>
              <a:buSzPct val="100000"/>
              <a:defRPr sz="3000">
                <a:solidFill>
                  <a:schemeClr val="dk1"/>
                </a:solidFill>
              </a:defRPr>
            </a:lvl1pPr>
            <a:lvl2pPr lvl="1" rtl="0">
              <a:spcBef>
                <a:spcPts val="480"/>
              </a:spcBef>
              <a:buClr>
                <a:schemeClr val="dk1"/>
              </a:buClr>
              <a:buSzPct val="100000"/>
              <a:defRPr sz="2400">
                <a:solidFill>
                  <a:schemeClr val="dk1"/>
                </a:solidFill>
              </a:defRPr>
            </a:lvl2pPr>
            <a:lvl3pPr lvl="2" rtl="0">
              <a:spcBef>
                <a:spcPts val="480"/>
              </a:spcBef>
              <a:buClr>
                <a:schemeClr val="dk1"/>
              </a:buClr>
              <a:buSzPct val="100000"/>
              <a:defRPr sz="2400">
                <a:solidFill>
                  <a:schemeClr val="dk1"/>
                </a:solidFill>
              </a:defRPr>
            </a:lvl3pPr>
            <a:lvl4pPr lvl="3" rtl="0">
              <a:spcBef>
                <a:spcPts val="360"/>
              </a:spcBef>
              <a:buClr>
                <a:schemeClr val="dk1"/>
              </a:buClr>
              <a:buSzPct val="100000"/>
              <a:defRPr sz="1800">
                <a:solidFill>
                  <a:schemeClr val="dk1"/>
                </a:solidFill>
              </a:defRPr>
            </a:lvl4pPr>
            <a:lvl5pPr lvl="4" rtl="0">
              <a:spcBef>
                <a:spcPts val="360"/>
              </a:spcBef>
              <a:buClr>
                <a:schemeClr val="dk1"/>
              </a:buClr>
              <a:buSzPct val="100000"/>
              <a:defRPr sz="1800">
                <a:solidFill>
                  <a:schemeClr val="dk1"/>
                </a:solidFill>
              </a:defRPr>
            </a:lvl5pPr>
            <a:lvl6pPr lvl="5" rtl="0">
              <a:spcBef>
                <a:spcPts val="360"/>
              </a:spcBef>
              <a:buClr>
                <a:schemeClr val="dk1"/>
              </a:buClr>
              <a:buSzPct val="100000"/>
              <a:defRPr sz="1800">
                <a:solidFill>
                  <a:schemeClr val="dk1"/>
                </a:solidFill>
              </a:defRPr>
            </a:lvl6pPr>
            <a:lvl7pPr lvl="6" rtl="0">
              <a:spcBef>
                <a:spcPts val="360"/>
              </a:spcBef>
              <a:buClr>
                <a:schemeClr val="dk1"/>
              </a:buClr>
              <a:buSzPct val="100000"/>
              <a:defRPr sz="1800">
                <a:solidFill>
                  <a:schemeClr val="dk1"/>
                </a:solidFill>
              </a:defRPr>
            </a:lvl7pPr>
            <a:lvl8pPr lvl="7" rtl="0">
              <a:spcBef>
                <a:spcPts val="360"/>
              </a:spcBef>
              <a:buClr>
                <a:schemeClr val="dk1"/>
              </a:buClr>
              <a:buSzPct val="100000"/>
              <a:defRPr sz="1800">
                <a:solidFill>
                  <a:schemeClr val="dk1"/>
                </a:solidFill>
              </a:defRPr>
            </a:lvl8pPr>
            <a:lvl9pPr lvl="8" rtl="0">
              <a:spcBef>
                <a:spcPts val="360"/>
              </a:spcBef>
              <a:buClr>
                <a:schemeClr val="dk1"/>
              </a:buClr>
              <a:buSzPct val="100000"/>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0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0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01.png"/><Relationship Id="rId4"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0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0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0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07.png"/><Relationship Id="rId4" Type="http://schemas.openxmlformats.org/officeDocument/2006/relationships/image" Target="../media/image0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sp>
        <p:nvSpPr>
          <p:cNvPr id="72" name="Shape 72"/>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69850" lvl="0" marL="45720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73" name="Shape 73"/>
          <p:cNvSpPr txBox="1"/>
          <p:nvPr/>
        </p:nvSpPr>
        <p:spPr>
          <a:xfrm>
            <a:off x="2686350" y="2273850"/>
            <a:ext cx="3771300" cy="5958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79" name="Shape 79"/>
          <p:cNvPicPr preferRelativeResize="0"/>
          <p:nvPr/>
        </p:nvPicPr>
        <p:blipFill>
          <a:blip r:embed="rId3">
            <a:alphaModFix/>
          </a:blip>
          <a:stretch>
            <a:fillRect/>
          </a:stretch>
        </p:blipFill>
        <p:spPr>
          <a:xfrm>
            <a:off x="-3" y="1925650"/>
            <a:ext cx="9144000" cy="3073721"/>
          </a:xfrm>
          <a:prstGeom prst="rect">
            <a:avLst/>
          </a:prstGeom>
          <a:noFill/>
          <a:ln>
            <a:noFill/>
          </a:ln>
        </p:spPr>
      </p:pic>
      <p:sp>
        <p:nvSpPr>
          <p:cNvPr id="80" name="Shape 80"/>
          <p:cNvSpPr txBox="1"/>
          <p:nvPr/>
        </p:nvSpPr>
        <p:spPr>
          <a:xfrm>
            <a:off x="545750" y="1014612"/>
            <a:ext cx="60153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Fossiele brandstoffen moeten verboden worden!</a:t>
            </a:r>
          </a:p>
        </p:txBody>
      </p:sp>
      <p:sp>
        <p:nvSpPr>
          <p:cNvPr id="81" name="Shape 81"/>
          <p:cNvSpPr txBox="1"/>
          <p:nvPr/>
        </p:nvSpPr>
        <p:spPr>
          <a:xfrm>
            <a:off x="6422800" y="1327525"/>
            <a:ext cx="21984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Minder plastic!</a:t>
            </a:r>
          </a:p>
        </p:txBody>
      </p:sp>
      <p:sp>
        <p:nvSpPr>
          <p:cNvPr id="82" name="Shape 82"/>
          <p:cNvSpPr txBox="1"/>
          <p:nvPr/>
        </p:nvSpPr>
        <p:spPr>
          <a:xfrm>
            <a:off x="595200" y="392525"/>
            <a:ext cx="48102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Ik maak me zorgen over het klimaat!</a:t>
            </a:r>
          </a:p>
        </p:txBody>
      </p:sp>
      <p:sp>
        <p:nvSpPr>
          <p:cNvPr id="83" name="Shape 83"/>
          <p:cNvSpPr txBox="1"/>
          <p:nvPr/>
        </p:nvSpPr>
        <p:spPr>
          <a:xfrm>
            <a:off x="3577850" y="1990025"/>
            <a:ext cx="44037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Onderwijs moet betaalbaar blijven!</a:t>
            </a:r>
          </a:p>
        </p:txBody>
      </p:sp>
      <p:sp>
        <p:nvSpPr>
          <p:cNvPr id="84" name="Shape 84"/>
          <p:cNvSpPr txBox="1"/>
          <p:nvPr/>
        </p:nvSpPr>
        <p:spPr>
          <a:xfrm>
            <a:off x="5311575" y="495150"/>
            <a:ext cx="19020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Gratis OV!</a:t>
            </a:r>
          </a:p>
        </p:txBody>
      </p:sp>
      <p:sp>
        <p:nvSpPr>
          <p:cNvPr id="85" name="Shape 85"/>
          <p:cNvSpPr txBox="1"/>
          <p:nvPr/>
        </p:nvSpPr>
        <p:spPr>
          <a:xfrm>
            <a:off x="369100" y="1534075"/>
            <a:ext cx="43542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Meer woonruimte voor studenten!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84"/>
                                        </p:tgtEl>
                                        <p:attrNameLst>
                                          <p:attrName>style.visibility</p:attrName>
                                        </p:attrNameLst>
                                      </p:cBhvr>
                                      <p:to>
                                        <p:strVal val="visible"/>
                                      </p:to>
                                    </p:set>
                                    <p:anim calcmode="lin" valueType="num">
                                      <p:cBhvr additive="base">
                                        <p:cTn dur="600"/>
                                        <p:tgtEl>
                                          <p:spTgt spid="8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1000"/>
                                        <p:tgtEl>
                                          <p:spTgt spid="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additive="base">
                                        <p:cTn dur="1000"/>
                                        <p:tgtEl>
                                          <p:spTgt spid="8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91" name="Shape 91"/>
          <p:cNvPicPr preferRelativeResize="0"/>
          <p:nvPr/>
        </p:nvPicPr>
        <p:blipFill>
          <a:blip r:embed="rId3">
            <a:alphaModFix/>
          </a:blip>
          <a:stretch>
            <a:fillRect/>
          </a:stretch>
        </p:blipFill>
        <p:spPr>
          <a:xfrm>
            <a:off x="0" y="1931246"/>
            <a:ext cx="9144000" cy="3069434"/>
          </a:xfrm>
          <a:prstGeom prst="rect">
            <a:avLst/>
          </a:prstGeom>
          <a:noFill/>
          <a:ln>
            <a:noFill/>
          </a:ln>
        </p:spPr>
      </p:pic>
      <p:sp>
        <p:nvSpPr>
          <p:cNvPr id="92" name="Shape 92"/>
          <p:cNvSpPr txBox="1"/>
          <p:nvPr/>
        </p:nvSpPr>
        <p:spPr>
          <a:xfrm>
            <a:off x="2255325" y="1257750"/>
            <a:ext cx="5283300" cy="6735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lang="en-GB" sz="2400">
                <a:solidFill>
                  <a:srgbClr val="FFFFFF"/>
                </a:solidFill>
                <a:latin typeface="Lato"/>
                <a:ea typeface="Lato"/>
                <a:cs typeface="Lato"/>
                <a:sym typeface="Lato"/>
              </a:rPr>
              <a:t>Wat vind </a:t>
            </a:r>
            <a:r>
              <a:rPr b="1" lang="en-GB" sz="2600">
                <a:solidFill>
                  <a:srgbClr val="FFFFFF"/>
                </a:solidFill>
                <a:latin typeface="Lato"/>
                <a:ea typeface="Lato"/>
                <a:cs typeface="Lato"/>
                <a:sym typeface="Lato"/>
              </a:rPr>
              <a:t>jij</a:t>
            </a:r>
            <a:r>
              <a:rPr lang="en-GB" sz="2400">
                <a:solidFill>
                  <a:srgbClr val="FFFFFF"/>
                </a:solidFill>
                <a:latin typeface="Lato"/>
                <a:ea typeface="Lato"/>
                <a:cs typeface="Lato"/>
                <a:sym typeface="Lato"/>
              </a:rPr>
              <a:t> belangrijk?</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p:nvPr/>
        </p:nvSpPr>
        <p:spPr>
          <a:xfrm>
            <a:off x="0" y="0"/>
            <a:ext cx="9144000" cy="16392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98" name="Shape 98"/>
          <p:cNvSpPr txBox="1"/>
          <p:nvPr/>
        </p:nvSpPr>
        <p:spPr>
          <a:xfrm>
            <a:off x="590725" y="1748125"/>
            <a:ext cx="3602700" cy="952800"/>
          </a:xfrm>
          <a:prstGeom prst="rect">
            <a:avLst/>
          </a:prstGeom>
          <a:noFill/>
          <a:ln>
            <a:noFill/>
          </a:ln>
        </p:spPr>
        <p:txBody>
          <a:bodyPr anchorCtr="0" anchor="t" bIns="91425" lIns="91425" rIns="91425" tIns="91425">
            <a:noAutofit/>
          </a:bodyPr>
          <a:lstStyle/>
          <a:p>
            <a:pPr lvl="0" rtl="0" algn="just">
              <a:lnSpc>
                <a:spcPct val="150000"/>
              </a:lnSpc>
              <a:spcBef>
                <a:spcPts val="0"/>
              </a:spcBef>
              <a:buNone/>
            </a:pPr>
            <a:r>
              <a:rPr lang="en-GB" sz="1100">
                <a:solidFill>
                  <a:srgbClr val="434343"/>
                </a:solidFill>
                <a:latin typeface="Open Sans"/>
                <a:ea typeface="Open Sans"/>
                <a:cs typeface="Open Sans"/>
                <a:sym typeface="Open Sans"/>
              </a:rPr>
              <a:t>Bij vorige verkiezingen stemden meer dan een derde van alle jong volwassenen niet. Dat zijn een hoop zetels. </a:t>
            </a:r>
          </a:p>
          <a:p>
            <a:pPr lvl="0" rtl="0" algn="just">
              <a:lnSpc>
                <a:spcPct val="150000"/>
              </a:lnSpc>
              <a:spcBef>
                <a:spcPts val="0"/>
              </a:spcBef>
              <a:buNone/>
            </a:pPr>
            <a:r>
              <a:t/>
            </a:r>
            <a:endParaRPr sz="1100">
              <a:solidFill>
                <a:srgbClr val="434343"/>
              </a:solidFill>
              <a:latin typeface="Open Sans"/>
              <a:ea typeface="Open Sans"/>
              <a:cs typeface="Open Sans"/>
              <a:sym typeface="Open Sans"/>
            </a:endParaRPr>
          </a:p>
          <a:p>
            <a:pPr lvl="0" rtl="0" algn="just">
              <a:lnSpc>
                <a:spcPct val="150000"/>
              </a:lnSpc>
              <a:spcBef>
                <a:spcPts val="0"/>
              </a:spcBef>
              <a:buNone/>
            </a:pPr>
            <a:r>
              <a:t/>
            </a:r>
            <a:endParaRPr sz="1100">
              <a:solidFill>
                <a:srgbClr val="434343"/>
              </a:solidFill>
              <a:latin typeface="Open Sans"/>
              <a:ea typeface="Open Sans"/>
              <a:cs typeface="Open Sans"/>
              <a:sym typeface="Open Sans"/>
            </a:endParaRPr>
          </a:p>
        </p:txBody>
      </p:sp>
      <p:sp>
        <p:nvSpPr>
          <p:cNvPr id="99" name="Shape 99"/>
          <p:cNvSpPr txBox="1"/>
          <p:nvPr/>
        </p:nvSpPr>
        <p:spPr>
          <a:xfrm>
            <a:off x="590725" y="2700925"/>
            <a:ext cx="3602700" cy="1297800"/>
          </a:xfrm>
          <a:prstGeom prst="rect">
            <a:avLst/>
          </a:prstGeom>
          <a:noFill/>
          <a:ln>
            <a:noFill/>
          </a:ln>
        </p:spPr>
        <p:txBody>
          <a:bodyPr anchorCtr="0" anchor="t" bIns="91425" lIns="91425" rIns="91425" tIns="91425">
            <a:noAutofit/>
          </a:bodyPr>
          <a:lstStyle/>
          <a:p>
            <a:pPr lvl="0" rtl="0">
              <a:lnSpc>
                <a:spcPct val="150000"/>
              </a:lnSpc>
              <a:spcBef>
                <a:spcPts val="0"/>
              </a:spcBef>
              <a:buNone/>
            </a:pPr>
            <a:r>
              <a:rPr b="1" lang="en-GB" sz="1100">
                <a:solidFill>
                  <a:srgbClr val="434343"/>
                </a:solidFill>
                <a:latin typeface="Open Sans"/>
                <a:ea typeface="Open Sans"/>
                <a:cs typeface="Open Sans"/>
                <a:sym typeface="Open Sans"/>
              </a:rPr>
              <a:t>Denk niet: ‘het komt allemaal wel goed’. </a:t>
            </a:r>
          </a:p>
          <a:p>
            <a:pPr lvl="0" rtl="0">
              <a:lnSpc>
                <a:spcPct val="150000"/>
              </a:lnSpc>
              <a:spcBef>
                <a:spcPts val="0"/>
              </a:spcBef>
              <a:buNone/>
            </a:pPr>
            <a:br>
              <a:rPr b="1" lang="en-GB" sz="1100">
                <a:solidFill>
                  <a:srgbClr val="434343"/>
                </a:solidFill>
                <a:latin typeface="Open Sans"/>
                <a:ea typeface="Open Sans"/>
                <a:cs typeface="Open Sans"/>
                <a:sym typeface="Open Sans"/>
              </a:rPr>
            </a:br>
            <a:r>
              <a:rPr b="1" lang="en-GB" sz="1100">
                <a:solidFill>
                  <a:srgbClr val="434343"/>
                </a:solidFill>
                <a:latin typeface="Open Sans"/>
                <a:ea typeface="Open Sans"/>
                <a:cs typeface="Open Sans"/>
                <a:sym typeface="Open Sans"/>
              </a:rPr>
              <a:t>We hebben in de VS gezien dat het wel eens heel erg fout kan gaan.</a:t>
            </a:r>
            <a:r>
              <a:rPr b="1" lang="en-GB" sz="1100">
                <a:solidFill>
                  <a:srgbClr val="434343"/>
                </a:solidFill>
                <a:highlight>
                  <a:srgbClr val="FFFFFF"/>
                </a:highlight>
                <a:latin typeface="Open Sans"/>
                <a:ea typeface="Open Sans"/>
                <a:cs typeface="Open Sans"/>
                <a:sym typeface="Open Sans"/>
              </a:rPr>
              <a:t> Zwijgen is geen optie meer. Laat je stem horen!</a:t>
            </a:r>
          </a:p>
        </p:txBody>
      </p:sp>
      <p:sp>
        <p:nvSpPr>
          <p:cNvPr id="100" name="Shape 100"/>
          <p:cNvSpPr txBox="1"/>
          <p:nvPr/>
        </p:nvSpPr>
        <p:spPr>
          <a:xfrm>
            <a:off x="590725" y="909425"/>
            <a:ext cx="6458100" cy="607800"/>
          </a:xfrm>
          <a:prstGeom prst="rect">
            <a:avLst/>
          </a:prstGeom>
          <a:noFill/>
          <a:ln>
            <a:noFill/>
          </a:ln>
        </p:spPr>
        <p:txBody>
          <a:bodyPr anchorCtr="0" anchor="b" bIns="44750" lIns="89500" rIns="89500" tIns="44750">
            <a:noAutofit/>
          </a:bodyPr>
          <a:lstStyle/>
          <a:p>
            <a:pPr lvl="0" rtl="0">
              <a:spcBef>
                <a:spcPts val="0"/>
              </a:spcBef>
              <a:buNone/>
            </a:pPr>
            <a:r>
              <a:rPr b="1" lang="en-GB" sz="2200">
                <a:solidFill>
                  <a:srgbClr val="F3F3F3"/>
                </a:solidFill>
                <a:latin typeface="Lato"/>
                <a:ea typeface="Lato"/>
                <a:cs typeface="Lato"/>
                <a:sym typeface="Lato"/>
              </a:rPr>
              <a:t>Jouw stem telt!</a:t>
            </a:r>
          </a:p>
        </p:txBody>
      </p:sp>
      <p:pic>
        <p:nvPicPr>
          <p:cNvPr id="101" name="Shape 101"/>
          <p:cNvPicPr preferRelativeResize="0"/>
          <p:nvPr/>
        </p:nvPicPr>
        <p:blipFill>
          <a:blip r:embed="rId3">
            <a:alphaModFix/>
          </a:blip>
          <a:stretch>
            <a:fillRect/>
          </a:stretch>
        </p:blipFill>
        <p:spPr>
          <a:xfrm>
            <a:off x="5185050" y="1814575"/>
            <a:ext cx="1057755" cy="1057754"/>
          </a:xfrm>
          <a:prstGeom prst="rect">
            <a:avLst/>
          </a:prstGeom>
          <a:noFill/>
          <a:ln>
            <a:noFill/>
          </a:ln>
        </p:spPr>
      </p:pic>
      <p:pic>
        <p:nvPicPr>
          <p:cNvPr id="102" name="Shape 102"/>
          <p:cNvPicPr preferRelativeResize="0"/>
          <p:nvPr/>
        </p:nvPicPr>
        <p:blipFill>
          <a:blip r:embed="rId3">
            <a:alphaModFix/>
          </a:blip>
          <a:stretch>
            <a:fillRect/>
          </a:stretch>
        </p:blipFill>
        <p:spPr>
          <a:xfrm>
            <a:off x="5712741" y="1814575"/>
            <a:ext cx="1057755" cy="1057754"/>
          </a:xfrm>
          <a:prstGeom prst="rect">
            <a:avLst/>
          </a:prstGeom>
          <a:noFill/>
          <a:ln>
            <a:noFill/>
          </a:ln>
        </p:spPr>
      </p:pic>
      <p:pic>
        <p:nvPicPr>
          <p:cNvPr id="103" name="Shape 103"/>
          <p:cNvPicPr preferRelativeResize="0"/>
          <p:nvPr/>
        </p:nvPicPr>
        <p:blipFill>
          <a:blip r:embed="rId3">
            <a:alphaModFix/>
          </a:blip>
          <a:stretch>
            <a:fillRect/>
          </a:stretch>
        </p:blipFill>
        <p:spPr>
          <a:xfrm>
            <a:off x="6242806" y="1814575"/>
            <a:ext cx="1057755" cy="1057754"/>
          </a:xfrm>
          <a:prstGeom prst="rect">
            <a:avLst/>
          </a:prstGeom>
          <a:noFill/>
          <a:ln>
            <a:noFill/>
          </a:ln>
        </p:spPr>
      </p:pic>
      <p:pic>
        <p:nvPicPr>
          <p:cNvPr id="104" name="Shape 104"/>
          <p:cNvPicPr preferRelativeResize="0"/>
          <p:nvPr/>
        </p:nvPicPr>
        <p:blipFill>
          <a:blip r:embed="rId3">
            <a:alphaModFix/>
          </a:blip>
          <a:stretch>
            <a:fillRect/>
          </a:stretch>
        </p:blipFill>
        <p:spPr>
          <a:xfrm>
            <a:off x="6786076" y="1814575"/>
            <a:ext cx="1057755" cy="1057754"/>
          </a:xfrm>
          <a:prstGeom prst="rect">
            <a:avLst/>
          </a:prstGeom>
          <a:noFill/>
          <a:ln>
            <a:noFill/>
          </a:ln>
        </p:spPr>
      </p:pic>
      <p:pic>
        <p:nvPicPr>
          <p:cNvPr id="105" name="Shape 105"/>
          <p:cNvPicPr preferRelativeResize="0"/>
          <p:nvPr/>
        </p:nvPicPr>
        <p:blipFill>
          <a:blip r:embed="rId3">
            <a:alphaModFix/>
          </a:blip>
          <a:stretch>
            <a:fillRect/>
          </a:stretch>
        </p:blipFill>
        <p:spPr>
          <a:xfrm>
            <a:off x="7313768" y="1814575"/>
            <a:ext cx="1057755" cy="1057754"/>
          </a:xfrm>
          <a:prstGeom prst="rect">
            <a:avLst/>
          </a:prstGeom>
          <a:noFill/>
          <a:ln>
            <a:noFill/>
          </a:ln>
        </p:spPr>
      </p:pic>
      <p:pic>
        <p:nvPicPr>
          <p:cNvPr id="106" name="Shape 106"/>
          <p:cNvPicPr preferRelativeResize="0"/>
          <p:nvPr/>
        </p:nvPicPr>
        <p:blipFill>
          <a:blip r:embed="rId3">
            <a:alphaModFix/>
          </a:blip>
          <a:stretch>
            <a:fillRect/>
          </a:stretch>
        </p:blipFill>
        <p:spPr>
          <a:xfrm>
            <a:off x="5185050" y="2928795"/>
            <a:ext cx="1057755" cy="1057754"/>
          </a:xfrm>
          <a:prstGeom prst="rect">
            <a:avLst/>
          </a:prstGeom>
          <a:noFill/>
          <a:ln>
            <a:noFill/>
          </a:ln>
        </p:spPr>
      </p:pic>
      <p:pic>
        <p:nvPicPr>
          <p:cNvPr id="107" name="Shape 107"/>
          <p:cNvPicPr preferRelativeResize="0"/>
          <p:nvPr/>
        </p:nvPicPr>
        <p:blipFill>
          <a:blip r:embed="rId3">
            <a:alphaModFix/>
          </a:blip>
          <a:stretch>
            <a:fillRect/>
          </a:stretch>
        </p:blipFill>
        <p:spPr>
          <a:xfrm>
            <a:off x="5712741" y="2928788"/>
            <a:ext cx="1057755" cy="1057754"/>
          </a:xfrm>
          <a:prstGeom prst="rect">
            <a:avLst/>
          </a:prstGeom>
          <a:noFill/>
          <a:ln>
            <a:noFill/>
          </a:ln>
        </p:spPr>
      </p:pic>
      <p:pic>
        <p:nvPicPr>
          <p:cNvPr id="108" name="Shape 108"/>
          <p:cNvPicPr preferRelativeResize="0"/>
          <p:nvPr/>
        </p:nvPicPr>
        <p:blipFill>
          <a:blip r:embed="rId4">
            <a:alphaModFix/>
          </a:blip>
          <a:stretch>
            <a:fillRect/>
          </a:stretch>
        </p:blipFill>
        <p:spPr>
          <a:xfrm>
            <a:off x="6602432" y="2928788"/>
            <a:ext cx="338495" cy="1057754"/>
          </a:xfrm>
          <a:prstGeom prst="rect">
            <a:avLst/>
          </a:prstGeom>
          <a:noFill/>
          <a:ln>
            <a:noFill/>
          </a:ln>
        </p:spPr>
      </p:pic>
      <p:pic>
        <p:nvPicPr>
          <p:cNvPr id="109" name="Shape 109"/>
          <p:cNvPicPr preferRelativeResize="0"/>
          <p:nvPr/>
        </p:nvPicPr>
        <p:blipFill>
          <a:blip r:embed="rId4">
            <a:alphaModFix/>
          </a:blip>
          <a:stretch>
            <a:fillRect/>
          </a:stretch>
        </p:blipFill>
        <p:spPr>
          <a:xfrm>
            <a:off x="7145702" y="2928788"/>
            <a:ext cx="338495" cy="1057754"/>
          </a:xfrm>
          <a:prstGeom prst="rect">
            <a:avLst/>
          </a:prstGeom>
          <a:noFill/>
          <a:ln>
            <a:noFill/>
          </a:ln>
        </p:spPr>
      </p:pic>
      <p:pic>
        <p:nvPicPr>
          <p:cNvPr id="110" name="Shape 110"/>
          <p:cNvPicPr preferRelativeResize="0"/>
          <p:nvPr/>
        </p:nvPicPr>
        <p:blipFill>
          <a:blip r:embed="rId4">
            <a:alphaModFix/>
          </a:blip>
          <a:stretch>
            <a:fillRect/>
          </a:stretch>
        </p:blipFill>
        <p:spPr>
          <a:xfrm>
            <a:off x="7688973" y="2928788"/>
            <a:ext cx="338495" cy="105775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16" name="Shape 116"/>
          <p:cNvSpPr/>
          <p:nvPr/>
        </p:nvSpPr>
        <p:spPr>
          <a:xfrm>
            <a:off x="782200" y="722925"/>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7" name="Shape 117"/>
          <p:cNvSpPr/>
          <p:nvPr/>
        </p:nvSpPr>
        <p:spPr>
          <a:xfrm>
            <a:off x="794050" y="2239900"/>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8" name="Shape 118"/>
          <p:cNvSpPr/>
          <p:nvPr/>
        </p:nvSpPr>
        <p:spPr>
          <a:xfrm>
            <a:off x="817750" y="3863550"/>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19" name="Shape 119"/>
          <p:cNvPicPr preferRelativeResize="0"/>
          <p:nvPr/>
        </p:nvPicPr>
        <p:blipFill rotWithShape="1">
          <a:blip r:embed="rId3">
            <a:alphaModFix/>
          </a:blip>
          <a:srcRect b="81422" l="0" r="73348" t="0"/>
          <a:stretch/>
        </p:blipFill>
        <p:spPr>
          <a:xfrm>
            <a:off x="744550" y="375499"/>
            <a:ext cx="2040152" cy="816025"/>
          </a:xfrm>
          <a:prstGeom prst="rect">
            <a:avLst/>
          </a:prstGeom>
          <a:noFill/>
          <a:ln>
            <a:noFill/>
          </a:ln>
        </p:spPr>
      </p:pic>
      <p:pic>
        <p:nvPicPr>
          <p:cNvPr id="120" name="Shape 120"/>
          <p:cNvPicPr preferRelativeResize="0"/>
          <p:nvPr/>
        </p:nvPicPr>
        <p:blipFill rotWithShape="1">
          <a:blip r:embed="rId3">
            <a:alphaModFix/>
          </a:blip>
          <a:srcRect b="81422" l="29363" r="44665" t="6843"/>
          <a:stretch/>
        </p:blipFill>
        <p:spPr>
          <a:xfrm>
            <a:off x="2813049" y="676100"/>
            <a:ext cx="1988101" cy="515424"/>
          </a:xfrm>
          <a:prstGeom prst="rect">
            <a:avLst/>
          </a:prstGeom>
          <a:noFill/>
          <a:ln>
            <a:noFill/>
          </a:ln>
        </p:spPr>
      </p:pic>
      <p:pic>
        <p:nvPicPr>
          <p:cNvPr id="121" name="Shape 121"/>
          <p:cNvPicPr preferRelativeResize="0"/>
          <p:nvPr/>
        </p:nvPicPr>
        <p:blipFill rotWithShape="1">
          <a:blip r:embed="rId3">
            <a:alphaModFix/>
          </a:blip>
          <a:srcRect b="68012" l="66527" r="0" t="0"/>
          <a:stretch/>
        </p:blipFill>
        <p:spPr>
          <a:xfrm>
            <a:off x="5837175" y="375499"/>
            <a:ext cx="2562277" cy="1405100"/>
          </a:xfrm>
          <a:prstGeom prst="rect">
            <a:avLst/>
          </a:prstGeom>
          <a:noFill/>
          <a:ln>
            <a:noFill/>
          </a:ln>
        </p:spPr>
      </p:pic>
      <p:pic>
        <p:nvPicPr>
          <p:cNvPr id="122" name="Shape 122"/>
          <p:cNvPicPr preferRelativeResize="0"/>
          <p:nvPr/>
        </p:nvPicPr>
        <p:blipFill rotWithShape="1">
          <a:blip r:embed="rId3">
            <a:alphaModFix/>
          </a:blip>
          <a:srcRect b="0" l="0" r="0" t="34730"/>
          <a:stretch/>
        </p:blipFill>
        <p:spPr>
          <a:xfrm>
            <a:off x="744550" y="1901100"/>
            <a:ext cx="7654898" cy="28668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28" name="Shape 128"/>
          <p:cNvSpPr/>
          <p:nvPr/>
        </p:nvSpPr>
        <p:spPr>
          <a:xfrm>
            <a:off x="805900" y="1149575"/>
            <a:ext cx="1220700" cy="4740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29" name="Shape 129"/>
          <p:cNvPicPr preferRelativeResize="0"/>
          <p:nvPr/>
        </p:nvPicPr>
        <p:blipFill>
          <a:blip r:embed="rId3">
            <a:alphaModFix/>
          </a:blip>
          <a:stretch>
            <a:fillRect/>
          </a:stretch>
        </p:blipFill>
        <p:spPr>
          <a:xfrm>
            <a:off x="714" y="0"/>
            <a:ext cx="9142571" cy="5143500"/>
          </a:xfrm>
          <a:prstGeom prst="rect">
            <a:avLst/>
          </a:prstGeom>
          <a:noFill/>
          <a:ln>
            <a:noFill/>
          </a:ln>
        </p:spPr>
      </p:pic>
      <p:sp>
        <p:nvSpPr>
          <p:cNvPr id="130" name="Shape 130"/>
          <p:cNvSpPr txBox="1"/>
          <p:nvPr/>
        </p:nvSpPr>
        <p:spPr>
          <a:xfrm>
            <a:off x="725" y="4223125"/>
            <a:ext cx="4895700" cy="495600"/>
          </a:xfrm>
          <a:prstGeom prst="rect">
            <a:avLst/>
          </a:prstGeom>
          <a:solidFill>
            <a:srgbClr val="8F4BBB">
              <a:alpha val="8346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Pro-tip: machtigen kan ook!</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36" name="Shape 136"/>
          <p:cNvSpPr txBox="1"/>
          <p:nvPr/>
        </p:nvSpPr>
        <p:spPr>
          <a:xfrm>
            <a:off x="0" y="268625"/>
            <a:ext cx="9144000" cy="13782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a:p>
            <a:pPr lvl="0" rtl="0" algn="ctr">
              <a:lnSpc>
                <a:spcPct val="150000"/>
              </a:lnSpc>
              <a:spcBef>
                <a:spcPts val="0"/>
              </a:spcBef>
              <a:buNone/>
            </a:pPr>
            <a:r>
              <a:rPr lang="en-GB" sz="2400">
                <a:solidFill>
                  <a:srgbClr val="FFFFFF"/>
                </a:solidFill>
                <a:latin typeface="Lato"/>
                <a:ea typeface="Lato"/>
                <a:cs typeface="Lato"/>
                <a:sym typeface="Lato"/>
              </a:rPr>
              <a:t>Show of hands: wie gaat er 15 maart stemmen? </a:t>
            </a:r>
          </a:p>
        </p:txBody>
      </p:sp>
      <p:pic>
        <p:nvPicPr>
          <p:cNvPr id="137" name="Shape 137"/>
          <p:cNvPicPr preferRelativeResize="0"/>
          <p:nvPr/>
        </p:nvPicPr>
        <p:blipFill>
          <a:blip r:embed="rId3">
            <a:alphaModFix/>
          </a:blip>
          <a:stretch>
            <a:fillRect/>
          </a:stretch>
        </p:blipFill>
        <p:spPr>
          <a:xfrm>
            <a:off x="-105975" y="1552024"/>
            <a:ext cx="9445350" cy="36975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1" name="Shape 141"/>
        <p:cNvGrpSpPr/>
        <p:nvPr/>
      </p:nvGrpSpPr>
      <p:grpSpPr>
        <a:xfrm>
          <a:off x="0" y="0"/>
          <a:ext cx="0" cy="0"/>
          <a:chOff x="0" y="0"/>
          <a:chExt cx="0" cy="0"/>
        </a:xfrm>
      </p:grpSpPr>
      <p:sp>
        <p:nvSpPr>
          <p:cNvPr id="142" name="Shape 142"/>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143" name="Shape 143"/>
          <p:cNvPicPr preferRelativeResize="0"/>
          <p:nvPr/>
        </p:nvPicPr>
        <p:blipFill>
          <a:blip r:embed="rId3">
            <a:alphaModFix/>
          </a:blip>
          <a:stretch>
            <a:fillRect/>
          </a:stretch>
        </p:blipFill>
        <p:spPr>
          <a:xfrm>
            <a:off x="-105975" y="1552024"/>
            <a:ext cx="9445350" cy="3697549"/>
          </a:xfrm>
          <a:prstGeom prst="rect">
            <a:avLst/>
          </a:prstGeom>
          <a:noFill/>
          <a:ln>
            <a:noFill/>
          </a:ln>
        </p:spPr>
      </p:pic>
      <p:sp>
        <p:nvSpPr>
          <p:cNvPr id="144" name="Shape 144"/>
          <p:cNvSpPr txBox="1"/>
          <p:nvPr/>
        </p:nvSpPr>
        <p:spPr>
          <a:xfrm>
            <a:off x="0" y="268625"/>
            <a:ext cx="9144000" cy="13782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a:p>
            <a:pPr lvl="0" rtl="0" algn="ctr">
              <a:lnSpc>
                <a:spcPct val="150000"/>
              </a:lnSpc>
              <a:spcBef>
                <a:spcPts val="0"/>
              </a:spcBef>
              <a:buNone/>
            </a:pPr>
            <a:r>
              <a:rPr lang="en-GB" sz="2400">
                <a:solidFill>
                  <a:srgbClr val="FFFFFF"/>
                </a:solidFill>
                <a:latin typeface="Lato"/>
                <a:ea typeface="Lato"/>
                <a:cs typeface="Lato"/>
                <a:sym typeface="Lato"/>
              </a:rPr>
              <a:t>Kijk om je heen! Wie twijfelt nog? Ga in gesprek!</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pic>
        <p:nvPicPr>
          <p:cNvPr id="149" name="Shape 149"/>
          <p:cNvPicPr preferRelativeResize="0"/>
          <p:nvPr/>
        </p:nvPicPr>
        <p:blipFill>
          <a:blip r:embed="rId3">
            <a:alphaModFix/>
          </a:blip>
          <a:stretch>
            <a:fillRect/>
          </a:stretch>
        </p:blipFill>
        <p:spPr>
          <a:xfrm>
            <a:off x="714" y="0"/>
            <a:ext cx="9142571" cy="5143500"/>
          </a:xfrm>
          <a:prstGeom prst="rect">
            <a:avLst/>
          </a:prstGeom>
          <a:noFill/>
          <a:ln>
            <a:noFill/>
          </a:ln>
        </p:spPr>
      </p:pic>
      <p:pic>
        <p:nvPicPr>
          <p:cNvPr id="150" name="Shape 150"/>
          <p:cNvPicPr preferRelativeResize="0"/>
          <p:nvPr/>
        </p:nvPicPr>
        <p:blipFill>
          <a:blip r:embed="rId4">
            <a:alphaModFix/>
          </a:blip>
          <a:stretch>
            <a:fillRect/>
          </a:stretch>
        </p:blipFill>
        <p:spPr>
          <a:xfrm>
            <a:off x="714" y="0"/>
            <a:ext cx="9142571" cy="5143500"/>
          </a:xfrm>
          <a:prstGeom prst="rect">
            <a:avLst/>
          </a:prstGeom>
          <a:noFill/>
          <a:ln>
            <a:noFill/>
          </a:ln>
        </p:spPr>
      </p:pic>
      <p:sp>
        <p:nvSpPr>
          <p:cNvPr id="151" name="Shape 151"/>
          <p:cNvSpPr txBox="1"/>
          <p:nvPr/>
        </p:nvSpPr>
        <p:spPr>
          <a:xfrm>
            <a:off x="2142300" y="2159550"/>
            <a:ext cx="4859400" cy="824400"/>
          </a:xfrm>
          <a:prstGeom prst="rect">
            <a:avLst/>
          </a:prstGeom>
          <a:noFill/>
          <a:ln>
            <a:noFill/>
          </a:ln>
        </p:spPr>
        <p:txBody>
          <a:bodyPr anchorCtr="0" anchor="t" bIns="91425" lIns="91425" rIns="91425" tIns="91425">
            <a:noAutofit/>
          </a:bodyPr>
          <a:lstStyle/>
          <a:p>
            <a:pPr indent="0" lvl="0" marL="0" rtl="0" algn="ctr">
              <a:lnSpc>
                <a:spcPct val="150000"/>
              </a:lnSpc>
              <a:spcBef>
                <a:spcPts val="0"/>
              </a:spcBef>
              <a:buNone/>
            </a:pPr>
            <a:r>
              <a:rPr lang="en-GB" sz="3600">
                <a:solidFill>
                  <a:srgbClr val="FFFFFF"/>
                </a:solidFill>
                <a:latin typeface="Lato"/>
                <a:ea typeface="Lato"/>
                <a:cs typeface="Lato"/>
                <a:sym typeface="Lato"/>
              </a:rPr>
              <a:t>www</a:t>
            </a:r>
            <a:r>
              <a:rPr lang="en-GB" sz="4500">
                <a:solidFill>
                  <a:srgbClr val="FFFFFF"/>
                </a:solidFill>
                <a:latin typeface="Lato"/>
                <a:ea typeface="Lato"/>
                <a:cs typeface="Lato"/>
                <a:sym typeface="Lato"/>
              </a:rPr>
              <a:t>.</a:t>
            </a:r>
            <a:r>
              <a:rPr b="1" lang="en-GB" sz="4500">
                <a:solidFill>
                  <a:srgbClr val="FFFFFF"/>
                </a:solidFill>
                <a:latin typeface="Lato"/>
                <a:ea typeface="Lato"/>
                <a:cs typeface="Lato"/>
                <a:sym typeface="Lato"/>
              </a:rPr>
              <a:t>ikstem</a:t>
            </a:r>
            <a:r>
              <a:rPr lang="en-GB" sz="4500">
                <a:solidFill>
                  <a:srgbClr val="FFFFFF"/>
                </a:solidFill>
                <a:latin typeface="Lato"/>
                <a:ea typeface="Lato"/>
                <a:cs typeface="Lato"/>
                <a:sym typeface="Lato"/>
              </a:rPr>
              <a:t>.</a:t>
            </a:r>
            <a:r>
              <a:rPr lang="en-GB" sz="3600">
                <a:solidFill>
                  <a:srgbClr val="FFFFFF"/>
                </a:solidFill>
                <a:latin typeface="Lato"/>
                <a:ea typeface="Lato"/>
                <a:cs typeface="Lato"/>
                <a:sym typeface="Lato"/>
              </a:rPr>
              <a:t>com</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